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7" r:id="rId4"/>
    <p:sldId id="272" r:id="rId5"/>
    <p:sldId id="258" r:id="rId6"/>
    <p:sldId id="265" r:id="rId7"/>
    <p:sldId id="259" r:id="rId8"/>
    <p:sldId id="268" r:id="rId9"/>
    <p:sldId id="260" r:id="rId10"/>
    <p:sldId id="269" r:id="rId11"/>
    <p:sldId id="261" r:id="rId12"/>
    <p:sldId id="270" r:id="rId13"/>
    <p:sldId id="262" r:id="rId14"/>
    <p:sldId id="271" r:id="rId15"/>
    <p:sldId id="263" r:id="rId16"/>
    <p:sldId id="266" r:id="rId17"/>
    <p:sldId id="264" r:id="rId18"/>
    <p:sldId id="273" r:id="rId19"/>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FD5A36-0E60-4F96-9C01-B84647DC59D7}" type="datetimeFigureOut">
              <a:rPr lang="es-ES_tradnl" smtClean="0"/>
              <a:t>24/07/2012</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BFD51FB-8B70-4BF8-8E30-FD3A3EF5DC0C}" type="slidenum">
              <a:rPr lang="es-ES_tradnl" smtClean="0"/>
              <a:t>‹Nº›</a:t>
            </a:fld>
            <a:endParaRPr lang="es-ES_tradnl"/>
          </a:p>
        </p:txBody>
      </p:sp>
    </p:spTree>
  </p:cSld>
  <p:clrMapOvr>
    <a:masterClrMapping/>
  </p:clrMapOvr>
  <p:transition spd="med">
    <p:wipe dir="u"/>
    <p:sndAc>
      <p:stSnd>
        <p:snd r:embed="rId1" name="breez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D5A36-0E60-4F96-9C01-B84647DC59D7}" type="datetimeFigureOut">
              <a:rPr lang="es-ES_tradnl" smtClean="0"/>
              <a:t>24/07/2012</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FD51FB-8B70-4BF8-8E30-FD3A3EF5DC0C}" type="slidenum">
              <a:rPr lang="es-ES_tradnl" smtClean="0"/>
              <a:t>‹Nº›</a:t>
            </a:fld>
            <a:endParaRPr lang="es-ES_trad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u"/>
    <p:sndAc>
      <p:stSnd>
        <p:snd r:embed="rId13"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20689"/>
            <a:ext cx="7772400" cy="1584175"/>
          </a:xfrm>
        </p:spPr>
        <p:txBody>
          <a:bodyPr/>
          <a:lstStyle/>
          <a:p>
            <a:r>
              <a:rPr lang="es-ES_tradnl" b="1" dirty="0" smtClean="0"/>
              <a:t>¿Qué </a:t>
            </a:r>
            <a:r>
              <a:rPr lang="es-ES_tradnl" b="1" dirty="0"/>
              <a:t>es el Stop </a:t>
            </a:r>
            <a:r>
              <a:rPr lang="es-ES_tradnl" b="1" dirty="0" err="1"/>
              <a:t>Motion</a:t>
            </a:r>
            <a:r>
              <a:rPr lang="es-ES_tradnl" b="1" dirty="0"/>
              <a:t>?</a:t>
            </a:r>
            <a:br>
              <a:rPr lang="es-ES_tradnl" b="1" dirty="0"/>
            </a:br>
            <a:endParaRPr lang="es-ES_tradnl" dirty="0"/>
          </a:p>
        </p:txBody>
      </p:sp>
      <p:sp>
        <p:nvSpPr>
          <p:cNvPr id="3" name="2 Subtítulo"/>
          <p:cNvSpPr>
            <a:spLocks noGrp="1"/>
          </p:cNvSpPr>
          <p:nvPr>
            <p:ph type="subTitle" idx="1"/>
          </p:nvPr>
        </p:nvSpPr>
        <p:spPr>
          <a:xfrm>
            <a:off x="539552" y="1916832"/>
            <a:ext cx="8208912" cy="4392488"/>
          </a:xfrm>
        </p:spPr>
        <p:txBody>
          <a:bodyPr>
            <a:normAutofit/>
          </a:bodyPr>
          <a:lstStyle/>
          <a:p>
            <a:r>
              <a:rPr lang="es-ES_tradnl" dirty="0"/>
              <a:t>El Stop </a:t>
            </a:r>
            <a:r>
              <a:rPr lang="es-ES_tradnl" dirty="0" err="1"/>
              <a:t>Motion</a:t>
            </a:r>
            <a:r>
              <a:rPr lang="es-ES_tradnl" dirty="0"/>
              <a:t> es una técnica que reproduce varias imágenes fotograma por </a:t>
            </a:r>
            <a:r>
              <a:rPr lang="es-ES_tradnl" dirty="0" smtClean="0"/>
              <a:t>fotograma, </a:t>
            </a:r>
            <a:r>
              <a:rPr lang="es-ES_tradnl" dirty="0"/>
              <a:t>dando a los objetos estáticos la sensación de movimiento. Entre cada foto tomada se hace un pequeño cambio al objeto que se desea animar, dando así el efecto de </a:t>
            </a:r>
            <a:r>
              <a:rPr lang="es-ES_tradnl" dirty="0" smtClean="0"/>
              <a:t>animación. </a:t>
            </a:r>
            <a:endParaRPr lang="es-ES_tradnl" dirty="0"/>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dministrador\Escritorio\stop motio.jpg"/>
          <p:cNvPicPr>
            <a:picLocks noGrp="1" noChangeAspect="1" noChangeArrowheads="1"/>
          </p:cNvPicPr>
          <p:nvPr>
            <p:ph idx="1"/>
          </p:nvPr>
        </p:nvPicPr>
        <p:blipFill>
          <a:blip r:embed="rId3" cstate="print"/>
          <a:srcRect/>
          <a:stretch>
            <a:fillRect/>
          </a:stretch>
        </p:blipFill>
        <p:spPr bwMode="auto">
          <a:xfrm>
            <a:off x="7489" y="622200"/>
            <a:ext cx="9136511" cy="6057904"/>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434282"/>
          </a:xfrm>
        </p:spPr>
        <p:txBody>
          <a:bodyPr>
            <a:normAutofit/>
          </a:bodyPr>
          <a:lstStyle/>
          <a:p>
            <a:r>
              <a:rPr lang="es-ES_tradnl" b="1" dirty="0"/>
              <a:t>¿Qué software o programa debo usar para mi edición y montaje?</a:t>
            </a:r>
            <a:r>
              <a:rPr lang="es-ES_tradnl" dirty="0"/>
              <a:t> </a:t>
            </a:r>
          </a:p>
        </p:txBody>
      </p:sp>
      <p:sp>
        <p:nvSpPr>
          <p:cNvPr id="3" name="2 Marcador de contenido"/>
          <p:cNvSpPr>
            <a:spLocks noGrp="1"/>
          </p:cNvSpPr>
          <p:nvPr>
            <p:ph idx="1"/>
          </p:nvPr>
        </p:nvSpPr>
        <p:spPr>
          <a:xfrm>
            <a:off x="457200" y="3140968"/>
            <a:ext cx="8229600" cy="2985195"/>
          </a:xfrm>
        </p:spPr>
        <p:txBody>
          <a:bodyPr/>
          <a:lstStyle/>
          <a:p>
            <a:r>
              <a:rPr lang="es-ES_tradnl" dirty="0"/>
              <a:t>Para Windows recomiendo: Adobe Premier, </a:t>
            </a:r>
            <a:r>
              <a:rPr lang="es-ES_tradnl" dirty="0" err="1"/>
              <a:t>After</a:t>
            </a:r>
            <a:r>
              <a:rPr lang="es-ES_tradnl" dirty="0"/>
              <a:t> </a:t>
            </a:r>
            <a:r>
              <a:rPr lang="es-ES_tradnl" dirty="0" err="1"/>
              <a:t>Effects</a:t>
            </a:r>
            <a:r>
              <a:rPr lang="es-ES_tradnl" dirty="0"/>
              <a:t>, </a:t>
            </a:r>
            <a:r>
              <a:rPr lang="es-ES_tradnl" dirty="0" err="1"/>
              <a:t>JPGVideo</a:t>
            </a:r>
            <a:r>
              <a:rPr lang="es-ES_tradnl" dirty="0"/>
              <a:t>; para Mac recomiendo: </a:t>
            </a:r>
            <a:r>
              <a:rPr lang="es-ES_tradnl" dirty="0" err="1"/>
              <a:t>iMovie</a:t>
            </a:r>
            <a:r>
              <a:rPr lang="es-ES_tradnl" dirty="0"/>
              <a:t>, </a:t>
            </a:r>
            <a:r>
              <a:rPr lang="es-ES_tradnl" dirty="0" err="1"/>
              <a:t>iStopMotion</a:t>
            </a:r>
            <a:r>
              <a:rPr lang="es-ES_tradnl" dirty="0"/>
              <a:t>; para Linux recomiendo: </a:t>
            </a:r>
            <a:r>
              <a:rPr lang="es-ES_tradnl" dirty="0" err="1"/>
              <a:t>StopMotion</a:t>
            </a:r>
            <a:r>
              <a:rPr lang="es-ES_tradnl" dirty="0"/>
              <a:t>.</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Administrador\Escritorio\stop motion.jpg"/>
          <p:cNvPicPr>
            <a:picLocks noGrp="1" noChangeAspect="1" noChangeArrowheads="1"/>
          </p:cNvPicPr>
          <p:nvPr>
            <p:ph idx="1"/>
          </p:nvPr>
        </p:nvPicPr>
        <p:blipFill>
          <a:blip r:embed="rId3" cstate="print"/>
          <a:srcRect/>
          <a:stretch>
            <a:fillRect/>
          </a:stretch>
        </p:blipFill>
        <p:spPr bwMode="auto">
          <a:xfrm>
            <a:off x="0" y="548680"/>
            <a:ext cx="9144000" cy="6140496"/>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424936" cy="1728192"/>
          </a:xfrm>
        </p:spPr>
        <p:txBody>
          <a:bodyPr>
            <a:normAutofit/>
          </a:bodyPr>
          <a:lstStyle/>
          <a:p>
            <a:r>
              <a:rPr lang="es-ES_tradnl" b="1" dirty="0"/>
              <a:t>¿Debo tener un escenario o fondo?</a:t>
            </a:r>
            <a:r>
              <a:rPr lang="es-ES_tradnl" dirty="0"/>
              <a:t> </a:t>
            </a:r>
          </a:p>
        </p:txBody>
      </p:sp>
      <p:sp>
        <p:nvSpPr>
          <p:cNvPr id="3" name="2 Marcador de contenido"/>
          <p:cNvSpPr>
            <a:spLocks noGrp="1"/>
          </p:cNvSpPr>
          <p:nvPr>
            <p:ph idx="1"/>
          </p:nvPr>
        </p:nvSpPr>
        <p:spPr>
          <a:xfrm>
            <a:off x="457200" y="2564904"/>
            <a:ext cx="8229600" cy="3561259"/>
          </a:xfrm>
        </p:spPr>
        <p:txBody>
          <a:bodyPr/>
          <a:lstStyle/>
          <a:p>
            <a:r>
              <a:rPr lang="es-ES_tradnl" dirty="0"/>
              <a:t>¡Claro que si! de echo el escenario puede servirte para </a:t>
            </a:r>
            <a:r>
              <a:rPr lang="es-ES_tradnl" dirty="0" smtClean="0"/>
              <a:t>animación, </a:t>
            </a:r>
            <a:r>
              <a:rPr lang="es-ES_tradnl" dirty="0"/>
              <a:t>y también dará trascendencia a tu animación y la hará mas atractiva.</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istrador\Escritorio\stp.jpg"/>
          <p:cNvPicPr>
            <a:picLocks noGrp="1" noChangeAspect="1" noChangeArrowheads="1"/>
          </p:cNvPicPr>
          <p:nvPr>
            <p:ph idx="1"/>
          </p:nvPr>
        </p:nvPicPr>
        <p:blipFill>
          <a:blip r:embed="rId3" cstate="print"/>
          <a:srcRect/>
          <a:stretch>
            <a:fillRect/>
          </a:stretch>
        </p:blipFill>
        <p:spPr bwMode="auto">
          <a:xfrm>
            <a:off x="1979712" y="161256"/>
            <a:ext cx="6696744" cy="6696744"/>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440160"/>
          </a:xfrm>
        </p:spPr>
        <p:txBody>
          <a:bodyPr>
            <a:normAutofit fontScale="90000"/>
          </a:bodyPr>
          <a:lstStyle/>
          <a:p>
            <a:r>
              <a:rPr lang="es-ES_tradnl" b="1" dirty="0"/>
              <a:t>¿Puedo ponerle música, efectos especiales de sonido o voces a mi film?</a:t>
            </a:r>
            <a:r>
              <a:rPr lang="es-ES_tradnl" dirty="0"/>
              <a:t> </a:t>
            </a:r>
          </a:p>
        </p:txBody>
      </p:sp>
      <p:sp>
        <p:nvSpPr>
          <p:cNvPr id="3" name="2 Marcador de contenido"/>
          <p:cNvSpPr>
            <a:spLocks noGrp="1"/>
          </p:cNvSpPr>
          <p:nvPr>
            <p:ph idx="1"/>
          </p:nvPr>
        </p:nvSpPr>
        <p:spPr>
          <a:xfrm>
            <a:off x="457200" y="1844824"/>
            <a:ext cx="8229600" cy="4680520"/>
          </a:xfrm>
        </p:spPr>
        <p:txBody>
          <a:bodyPr>
            <a:normAutofit fontScale="92500" lnSpcReduction="10000"/>
          </a:bodyPr>
          <a:lstStyle/>
          <a:p>
            <a:r>
              <a:rPr lang="es-ES_tradnl" dirty="0"/>
              <a:t>Claro que si, la mayoría de software antes descritos tiene la posibilidad de que a tus secuencias de fotogramas le adhieras un sonido, música o voces. Pero antes de que tomes tus fotos dedica un buen rato a escoger que tipo de sonidos </a:t>
            </a:r>
            <a:r>
              <a:rPr lang="es-ES_tradnl" dirty="0" err="1"/>
              <a:t>iran</a:t>
            </a:r>
            <a:r>
              <a:rPr lang="es-ES_tradnl" dirty="0"/>
              <a:t> en tu animación, ya que si los personajes van a hablar por ejemplo, deberás medir el tiempo que dura lo que cada personaje dirá, y luego calcular cuanto demora la animación de ese dialogo, teniendo en cuenta el numero de FPS.</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istrador\Escritorio\stp m.jpg"/>
          <p:cNvPicPr>
            <a:picLocks noGrp="1" noChangeAspect="1" noChangeArrowheads="1"/>
          </p:cNvPicPr>
          <p:nvPr>
            <p:ph idx="1"/>
          </p:nvPr>
        </p:nvPicPr>
        <p:blipFill>
          <a:blip r:embed="rId3" cstate="print"/>
          <a:srcRect/>
          <a:stretch>
            <a:fillRect/>
          </a:stretch>
        </p:blipFill>
        <p:spPr bwMode="auto">
          <a:xfrm>
            <a:off x="-1066" y="0"/>
            <a:ext cx="8901962" cy="6667878"/>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Algunos stop </a:t>
            </a:r>
            <a:r>
              <a:rPr lang="es-ES_tradnl" dirty="0" err="1" smtClean="0"/>
              <a:t>Motion</a:t>
            </a:r>
            <a:r>
              <a:rPr lang="es-ES_tradnl" dirty="0" smtClean="0"/>
              <a:t> para que veas</a:t>
            </a:r>
            <a:endParaRPr lang="es-ES_tradnl" dirty="0"/>
          </a:p>
        </p:txBody>
      </p:sp>
      <p:sp>
        <p:nvSpPr>
          <p:cNvPr id="3" name="2 Marcador de contenido"/>
          <p:cNvSpPr>
            <a:spLocks noGrp="1"/>
          </p:cNvSpPr>
          <p:nvPr>
            <p:ph idx="1"/>
          </p:nvPr>
        </p:nvSpPr>
        <p:spPr/>
        <p:txBody>
          <a:bodyPr/>
          <a:lstStyle/>
          <a:p>
            <a:r>
              <a:rPr lang="es-ES_tradnl" dirty="0"/>
              <a:t>http://youtu.be/u46eaeAfeqw</a:t>
            </a:r>
          </a:p>
          <a:p>
            <a:r>
              <a:rPr lang="es-ES_tradnl" dirty="0" smtClean="0"/>
              <a:t>hthttp://youtu.be/ua9a7-</a:t>
            </a:r>
          </a:p>
          <a:p>
            <a:r>
              <a:rPr lang="es-ES_tradnl" dirty="0" smtClean="0"/>
              <a:t>PnHUUtp://youtu.be/r8JexiISPNk</a:t>
            </a:r>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Administrador\Escritorio\stop m.jpg"/>
          <p:cNvPicPr>
            <a:picLocks noGrp="1" noChangeAspect="1" noChangeArrowheads="1"/>
          </p:cNvPicPr>
          <p:nvPr>
            <p:ph idx="1"/>
          </p:nvPr>
        </p:nvPicPr>
        <p:blipFill>
          <a:blip r:embed="rId3" cstate="print"/>
          <a:srcRect/>
          <a:stretch>
            <a:fillRect/>
          </a:stretch>
        </p:blipFill>
        <p:spPr bwMode="auto">
          <a:xfrm>
            <a:off x="24026" y="692696"/>
            <a:ext cx="9048384" cy="6021288"/>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istrador\Escritorio\stop mot.jpg"/>
          <p:cNvPicPr>
            <a:picLocks noGrp="1" noChangeAspect="1" noChangeArrowheads="1"/>
          </p:cNvPicPr>
          <p:nvPr>
            <p:ph idx="1"/>
          </p:nvPr>
        </p:nvPicPr>
        <p:blipFill>
          <a:blip r:embed="rId3" cstate="print"/>
          <a:srcRect/>
          <a:stretch>
            <a:fillRect/>
          </a:stretch>
        </p:blipFill>
        <p:spPr bwMode="auto">
          <a:xfrm>
            <a:off x="-84182" y="404664"/>
            <a:ext cx="9373690" cy="6237764"/>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1800200"/>
          </a:xfrm>
        </p:spPr>
        <p:txBody>
          <a:bodyPr>
            <a:normAutofit/>
          </a:bodyPr>
          <a:lstStyle/>
          <a:p>
            <a:r>
              <a:rPr lang="es-ES_tradnl" b="1" dirty="0"/>
              <a:t>¿</a:t>
            </a:r>
            <a:r>
              <a:rPr lang="es-ES_tradnl" b="1" dirty="0" smtClean="0"/>
              <a:t>Cómo </a:t>
            </a:r>
            <a:r>
              <a:rPr lang="es-ES_tradnl" b="1" dirty="0"/>
              <a:t>debo empezar?</a:t>
            </a:r>
            <a:r>
              <a:rPr lang="es-ES_tradnl" dirty="0"/>
              <a:t/>
            </a:r>
            <a:br>
              <a:rPr lang="es-ES_tradnl" dirty="0"/>
            </a:br>
            <a:endParaRPr lang="es-ES_tradnl" dirty="0"/>
          </a:p>
        </p:txBody>
      </p:sp>
      <p:sp>
        <p:nvSpPr>
          <p:cNvPr id="3" name="2 Marcador de contenido"/>
          <p:cNvSpPr>
            <a:spLocks noGrp="1"/>
          </p:cNvSpPr>
          <p:nvPr>
            <p:ph idx="1"/>
          </p:nvPr>
        </p:nvSpPr>
        <p:spPr>
          <a:xfrm>
            <a:off x="457200" y="2780928"/>
            <a:ext cx="8229600" cy="2736303"/>
          </a:xfrm>
        </p:spPr>
        <p:txBody>
          <a:bodyPr/>
          <a:lstStyle/>
          <a:p>
            <a:r>
              <a:rPr lang="es-ES_tradnl" dirty="0"/>
              <a:t>Lo primero y fundamental es crear un guión o planeación de nuestro rodaje siguiendo los </a:t>
            </a:r>
            <a:r>
              <a:rPr lang="es-ES_tradnl" dirty="0" smtClean="0"/>
              <a:t>siguientes pasos:</a:t>
            </a:r>
            <a:r>
              <a:rPr lang="es-ES_tradnl" dirty="0"/>
              <a:t/>
            </a:r>
            <a:br>
              <a:rPr lang="es-ES_tradnl" dirty="0"/>
            </a:br>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Administrador\Escritorio\stop.jpg"/>
          <p:cNvPicPr>
            <a:picLocks noChangeAspect="1" noChangeArrowheads="1"/>
          </p:cNvPicPr>
          <p:nvPr/>
        </p:nvPicPr>
        <p:blipFill>
          <a:blip r:embed="rId3" cstate="print"/>
          <a:srcRect/>
          <a:stretch>
            <a:fillRect/>
          </a:stretch>
        </p:blipFill>
        <p:spPr bwMode="auto">
          <a:xfrm>
            <a:off x="683568" y="290096"/>
            <a:ext cx="6480719" cy="6567904"/>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63272" cy="1354162"/>
          </a:xfrm>
        </p:spPr>
        <p:txBody>
          <a:bodyPr>
            <a:normAutofit fontScale="90000"/>
          </a:bodyPr>
          <a:lstStyle/>
          <a:p>
            <a:r>
              <a:rPr lang="es-ES_tradnl" b="1" dirty="0" smtClean="0"/>
              <a:t>¿Qué </a:t>
            </a:r>
            <a:r>
              <a:rPr lang="es-ES_tradnl" b="1" dirty="0"/>
              <a:t>elementos quiero y puedo usar?</a:t>
            </a:r>
            <a:r>
              <a:rPr lang="es-ES_tradnl" dirty="0"/>
              <a:t> </a:t>
            </a:r>
          </a:p>
        </p:txBody>
      </p:sp>
      <p:sp>
        <p:nvSpPr>
          <p:cNvPr id="3" name="2 Marcador de contenido"/>
          <p:cNvSpPr>
            <a:spLocks noGrp="1"/>
          </p:cNvSpPr>
          <p:nvPr>
            <p:ph idx="1"/>
          </p:nvPr>
        </p:nvSpPr>
        <p:spPr>
          <a:xfrm>
            <a:off x="457200" y="2132856"/>
            <a:ext cx="8229600" cy="3993307"/>
          </a:xfrm>
        </p:spPr>
        <p:txBody>
          <a:bodyPr/>
          <a:lstStyle/>
          <a:p>
            <a:r>
              <a:rPr lang="es-ES_tradnl" dirty="0"/>
              <a:t>Casi cualquier elemento que no tenga movimiento propio, aunque a veces se usan elementos con movimiento propio como los seres humanos, y se hace también una combinación de los </a:t>
            </a:r>
            <a:r>
              <a:rPr lang="es-ES_tradnl" dirty="0" smtClean="0"/>
              <a:t>anteriores.</a:t>
            </a:r>
            <a:r>
              <a:rPr lang="es-ES_tradnl" dirty="0"/>
              <a:t> </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dor\Escritorio\stop.jpg"/>
          <p:cNvPicPr>
            <a:picLocks noGrp="1" noChangeAspect="1" noChangeArrowheads="1"/>
          </p:cNvPicPr>
          <p:nvPr>
            <p:ph idx="1"/>
          </p:nvPr>
        </p:nvPicPr>
        <p:blipFill>
          <a:blip r:embed="rId3" cstate="print"/>
          <a:srcRect/>
          <a:stretch>
            <a:fillRect/>
          </a:stretch>
        </p:blipFill>
        <p:spPr bwMode="auto">
          <a:xfrm>
            <a:off x="467544" y="364666"/>
            <a:ext cx="6264695" cy="6493334"/>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a:t>¿Cuántas Fotos debo tomar?</a:t>
            </a:r>
            <a:r>
              <a:rPr lang="es-ES_tradnl" dirty="0"/>
              <a:t> </a:t>
            </a:r>
          </a:p>
        </p:txBody>
      </p:sp>
      <p:sp>
        <p:nvSpPr>
          <p:cNvPr id="3" name="2 Marcador de contenido"/>
          <p:cNvSpPr>
            <a:spLocks noGrp="1"/>
          </p:cNvSpPr>
          <p:nvPr>
            <p:ph idx="1"/>
          </p:nvPr>
        </p:nvSpPr>
        <p:spPr/>
        <p:txBody>
          <a:bodyPr>
            <a:normAutofit fontScale="85000" lnSpcReduction="20000"/>
          </a:bodyPr>
          <a:lstStyle/>
          <a:p>
            <a:r>
              <a:rPr lang="es-ES_tradnl" dirty="0"/>
              <a:t>D</a:t>
            </a:r>
            <a:r>
              <a:rPr lang="es-ES_tradnl" dirty="0" smtClean="0"/>
              <a:t>ependiendo </a:t>
            </a:r>
            <a:r>
              <a:rPr lang="es-ES_tradnl" dirty="0"/>
              <a:t>del número de fotos que tomes para un movimiento o un conjunto de movimiento que creen una historia, dependerá el nivel de calidad de tu animación. En este caso tenemos que familiarizarnos con el termino FPS (Fotogramas por segundo) y fotogramas (cuadros de imagen), el numero de FPS que tenga el programa donde realizaras la edición y el montaje de todas tus fotos para que el las corra rápidamente, es el que determina cuantas fotos debes tomar para hacer una animación de un segundo </a:t>
            </a:r>
            <a:r>
              <a:rPr lang="es-ES_tradnl" dirty="0" smtClean="0"/>
              <a:t>,entre </a:t>
            </a:r>
            <a:r>
              <a:rPr lang="es-ES_tradnl" dirty="0"/>
              <a:t>mas FPS tenga el programa mas calidad tendrá tu animación</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istrador\Escritorio\stop moti.jpg"/>
          <p:cNvPicPr>
            <a:picLocks noGrp="1" noChangeAspect="1" noChangeArrowheads="1"/>
          </p:cNvPicPr>
          <p:nvPr>
            <p:ph idx="1"/>
          </p:nvPr>
        </p:nvPicPr>
        <p:blipFill>
          <a:blip r:embed="rId3" cstate="print"/>
          <a:srcRect/>
          <a:stretch>
            <a:fillRect/>
          </a:stretch>
        </p:blipFill>
        <p:spPr bwMode="auto">
          <a:xfrm>
            <a:off x="-1" y="1237370"/>
            <a:ext cx="9081917" cy="5215966"/>
          </a:xfrm>
          <a:prstGeom prst="rect">
            <a:avLst/>
          </a:prstGeom>
          <a:noFill/>
        </p:spPr>
      </p:pic>
    </p:spTree>
  </p:cSld>
  <p:clrMapOvr>
    <a:masterClrMapping/>
  </p:clrMapOvr>
  <p:transition spd="med">
    <p:wipe dir="u"/>
    <p:sndAc>
      <p:stSnd>
        <p:snd r:embed="rId2"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a:t>¿A cuánta resolución debo tener mi cámara para tomar las fotos?</a:t>
            </a:r>
            <a:r>
              <a:rPr lang="es-ES_tradnl" dirty="0"/>
              <a:t> </a:t>
            </a:r>
          </a:p>
        </p:txBody>
      </p:sp>
      <p:sp>
        <p:nvSpPr>
          <p:cNvPr id="3" name="2 Marcador de contenido"/>
          <p:cNvSpPr>
            <a:spLocks noGrp="1"/>
          </p:cNvSpPr>
          <p:nvPr>
            <p:ph idx="1"/>
          </p:nvPr>
        </p:nvSpPr>
        <p:spPr/>
        <p:txBody>
          <a:bodyPr>
            <a:normAutofit fontScale="92500" lnSpcReduction="20000"/>
          </a:bodyPr>
          <a:lstStyle/>
          <a:p>
            <a:r>
              <a:rPr lang="es-ES_tradnl" dirty="0"/>
              <a:t>La resolución de las cámaras es a veces demasiado alto comparado con la resolución de un video según el formato que se use, por ejemplo mi cámara toma fotografías a una resolución de más de 1200 píxeles por 1200 píxeles, y por ejemplo un formato tan conocido de video como el PAL, maneja 768 píxeles por 576 píxeles, lo cual hará que la imagen se distorsione bastante al verla. Así que lo primero que debes mirar es donde se va a </a:t>
            </a:r>
            <a:r>
              <a:rPr lang="es-ES_tradnl" dirty="0" err="1"/>
              <a:t>previsualizar</a:t>
            </a:r>
            <a:r>
              <a:rPr lang="es-ES_tradnl" dirty="0"/>
              <a:t> tu animación o video, y que resolución maneja.</a:t>
            </a:r>
          </a:p>
          <a:p>
            <a:endParaRPr lang="es-ES_tradnl" dirty="0"/>
          </a:p>
        </p:txBody>
      </p:sp>
    </p:spTree>
  </p:cSld>
  <p:clrMapOvr>
    <a:masterClrMapping/>
  </p:clrMapOvr>
  <p:transition spd="med">
    <p:wipe dir="u"/>
    <p:sndAc>
      <p:stSnd>
        <p:snd r:embed="rId2" name="breeze.wav"/>
      </p:stSnd>
    </p:sndAc>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523</Words>
  <Application>Microsoft Office PowerPoint</Application>
  <PresentationFormat>Presentación en pantalla (4:3)</PresentationFormat>
  <Paragraphs>20</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¿Qué es el Stop Motion? </vt:lpstr>
      <vt:lpstr>Diapositiva 2</vt:lpstr>
      <vt:lpstr>¿Cómo debo empezar? </vt:lpstr>
      <vt:lpstr>Diapositiva 4</vt:lpstr>
      <vt:lpstr>¿Qué elementos quiero y puedo usar? </vt:lpstr>
      <vt:lpstr>Diapositiva 6</vt:lpstr>
      <vt:lpstr>¿Cuántas Fotos debo tomar? </vt:lpstr>
      <vt:lpstr>Diapositiva 8</vt:lpstr>
      <vt:lpstr>¿A cuánta resolución debo tener mi cámara para tomar las fotos? </vt:lpstr>
      <vt:lpstr>Diapositiva 10</vt:lpstr>
      <vt:lpstr>¿Qué software o programa debo usar para mi edición y montaje? </vt:lpstr>
      <vt:lpstr>Diapositiva 12</vt:lpstr>
      <vt:lpstr>¿Debo tener un escenario o fondo? </vt:lpstr>
      <vt:lpstr>Diapositiva 14</vt:lpstr>
      <vt:lpstr>¿Puedo ponerle música, efectos especiales de sonido o voces a mi film? </vt:lpstr>
      <vt:lpstr>Diapositiva 16</vt:lpstr>
      <vt:lpstr>Algunos stop Motion para que veas</vt:lpstr>
      <vt:lpstr>Diapositiva 18</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 es el Stop Motion? </dc:title>
  <dc:creator>WinuE</dc:creator>
  <cp:lastModifiedBy>WinuE</cp:lastModifiedBy>
  <cp:revision>7</cp:revision>
  <dcterms:created xsi:type="dcterms:W3CDTF">2012-07-24T20:59:32Z</dcterms:created>
  <dcterms:modified xsi:type="dcterms:W3CDTF">2012-07-24T21:54:07Z</dcterms:modified>
</cp:coreProperties>
</file>